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60" r:id="rId4"/>
    <p:sldId id="257" r:id="rId5"/>
    <p:sldId id="256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/>
    <p:restoredTop sz="94586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ED5FF-F92B-744A-A563-0D9516CE4E77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F5E49-0676-4949-9813-343F53817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0.2555555555555555, 0.000000000000000001     1/100000000000000000000000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1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Normal distribution, the area all the time is equal to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3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or no, positive or negative , head or tail….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8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 age,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6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8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random variable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F5E49-0676-4949-9813-343F538176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7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8AF3-030E-A545-9F94-82F6F8967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1360B-5CF7-0C46-A82E-0BE443928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EC23F-96D0-8E47-8228-AB27BF94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CBC6-6CFA-D047-AB4A-93F30AFF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9E10-1F7A-CD44-9A7E-801CB86A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7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425E-5322-314D-964C-E787CEAD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0FCF6-36E9-1746-8FF8-4AC4F85B4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DD12E-2191-D043-9471-DA3CC4A9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0EF7-E8DF-B04C-814C-2269E306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0EACA-6C8D-2941-BA8D-0527984B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0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C2A35-2B88-0B46-933F-9DE8D0AAD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2E290-4D51-7144-A125-8059C7A7A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1CD88-6F89-2842-821C-B0CEA895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95978-B716-DA40-8A0F-4F99DE0E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A9D5-BE0E-434A-9083-38398B09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7ECA-C18D-034B-AAC5-A488AC4A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D51A-0EB4-7E49-8BE2-AE5F4D18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5B95A-2C71-164F-831F-844B185A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362EB-2BA0-E846-A296-D49AD929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88D0-24BE-614A-A1C2-08863100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5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20BF-A0E2-5043-B025-F2D97B96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A2BE2-C9F0-3C4B-A1BB-0CE0AAE98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FE14B-4B82-8E4C-B192-A02A23E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376F1-C137-6B46-B782-514A805D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0B2F-9702-4F48-B9AD-15C8297B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6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660E-E555-0B42-BBC8-64E426D8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AB2A-9301-7845-915E-1DA2D8FD8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0C4A3-847D-2246-8DEB-B0A1C3D50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F0DF8-138B-9E4D-A4FC-B6C6CA7B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3D548-4C09-3C49-8CDF-AF80278F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15E63-B116-614D-BFA5-61AAE191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8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71B9-D7B1-EA48-B897-6389C09C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B1D2F-14A4-3341-86D0-4093B3AB8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158A1-0525-BB46-AE3B-00FB5B906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33E96E-8A02-434F-9E5B-1FB847B0F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07C87-3CEC-194A-A69A-4AB74769D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50F62-EB14-DE41-A332-E3BE083F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AEFA-6277-6645-9AD2-4CEB4DB5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7FAC3-22EF-4C4A-83EB-1857B763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82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6444-8084-2B49-81E5-B246EEB1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087E6-924A-4949-9708-F26FAFA8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8C66E-BA07-E14A-B0F1-816D68F5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9DAF9-8544-EC49-8BC6-A6DEECAC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8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92BDA-95BC-0D4F-9639-6AA72FE1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FE14C-6F61-BD47-A3F6-4B51BDF4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12263-7F39-854A-B34D-7EB423B3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5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832D-1ED6-CA43-B6F9-9E7710F9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0ADB-5C04-A84F-A0BC-78858335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28D37-6BDB-334D-96FC-3803FB6CF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0C241-B87D-D74E-B1D4-6B8939BD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F6B72-F385-6348-8F6E-D42F0BEA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FF58B-AB37-AB4F-AABB-726E1D6F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6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831C1-1A86-0648-8896-DD69ABE0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E4027-927B-B249-ABD5-6A3A85862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983EA-10CF-9148-B48B-8452C3342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8954F-CC39-3148-9F7A-FF7D7E62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029EB-0B84-7E4E-B113-26C82F6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6AF2B-A230-DB47-9356-6A70BB70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9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DD58FF-B9C4-8847-BCE5-882D44DA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ADA51-027A-9346-9991-40BE6BDCE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42877-C6A3-6F45-BA50-30D68263F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239A0-6B1B-074F-BF51-854DB5DB767E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87508-7FEF-C143-BC0F-BB3F2F8B7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A4452-89BE-404E-9CE3-ADDB6454B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17239-14BA-8D4D-AAB6-46D236C1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C594-E00A-0C43-8EC9-0F271BB1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DDE0-B837-BD4D-94D9-F4BB82BF1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Distribution</a:t>
            </a:r>
          </a:p>
          <a:p>
            <a:r>
              <a:rPr lang="en-US" dirty="0"/>
              <a:t>Using Distributions</a:t>
            </a:r>
          </a:p>
          <a:p>
            <a:r>
              <a:rPr lang="en-US" dirty="0"/>
              <a:t>Nonparametric statistics</a:t>
            </a:r>
          </a:p>
          <a:p>
            <a:r>
              <a:rPr lang="en-US" dirty="0"/>
              <a:t>Sampling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34123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BA96-4C86-BD4A-9423-9C258AA8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E93A1-CE23-874F-9D11-8E610C5ED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C8FB1-0DFE-DE4B-AE47-BC167539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9553"/>
            <a:ext cx="12192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3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270E-E205-4648-A377-EFC2ADB5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CCCB-603C-154F-B907-590A8F71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4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7C82-F161-BC46-BA2F-6AB4D021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A08AA-31FE-4142-9B48-B69028AA8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Probabilities range from 0 (</a:t>
            </a:r>
            <a:r>
              <a:rPr lang="en-US" b="1" dirty="0"/>
              <a:t>impossible</a:t>
            </a:r>
            <a:r>
              <a:rPr lang="en-US" dirty="0"/>
              <a:t>) to 1 (</a:t>
            </a:r>
            <a:r>
              <a:rPr lang="en-US" b="1" dirty="0"/>
              <a:t>certain</a:t>
            </a:r>
            <a:r>
              <a:rPr lang="en-US" dirty="0"/>
              <a:t>)</a:t>
            </a:r>
          </a:p>
          <a:p>
            <a:r>
              <a:rPr lang="en-US" dirty="0"/>
              <a:t>Probabilities </a:t>
            </a:r>
            <a:r>
              <a:rPr lang="en-US" b="1" dirty="0"/>
              <a:t>sum to 1</a:t>
            </a:r>
          </a:p>
          <a:p>
            <a:r>
              <a:rPr lang="en-US" dirty="0"/>
              <a:t>A distribution relates outcome </a:t>
            </a:r>
            <a:r>
              <a:rPr lang="en-US" b="1" dirty="0"/>
              <a:t>x</a:t>
            </a:r>
            <a:r>
              <a:rPr lang="en-US" dirty="0"/>
              <a:t> with probability </a:t>
            </a:r>
            <a:r>
              <a:rPr lang="en-US" b="1" dirty="0"/>
              <a:t>p(x)</a:t>
            </a:r>
          </a:p>
          <a:p>
            <a:r>
              <a:rPr lang="en-US" dirty="0"/>
              <a:t>A mass function is for when you have </a:t>
            </a:r>
            <a:r>
              <a:rPr lang="en-US" b="1" dirty="0"/>
              <a:t>discrete</a:t>
            </a:r>
            <a:r>
              <a:rPr lang="en-US" dirty="0"/>
              <a:t> outcomes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6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9F2-D7DD-ED4D-8C25-F5A33175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14D5-24C7-3045-9174-FC96E292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7FC28-950B-1045-B3A0-F11AFEA8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7310"/>
            <a:ext cx="1219200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5D4D0D-5E57-2B46-B9B9-295D005A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485"/>
            <a:ext cx="12192000" cy="6773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ACE32-A276-2041-8884-EE6EEC51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pPr algn="ctr"/>
            <a:r>
              <a:rPr lang="en-US" dirty="0"/>
              <a:t>Uniform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0D45-9CF0-6F4A-A08C-AC74BBD38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9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33EA-B1BA-214C-892F-8AE0F64F7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589"/>
            <a:ext cx="9144000" cy="980858"/>
          </a:xfrm>
        </p:spPr>
        <p:txBody>
          <a:bodyPr/>
          <a:lstStyle/>
          <a:p>
            <a:pPr algn="l"/>
            <a:r>
              <a:rPr lang="en-US" dirty="0"/>
              <a:t>Normal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D24B8-A522-8941-B9FE-B00168A24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A6611-CF34-9040-BE34-EA3D4012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7655"/>
            <a:ext cx="12192000" cy="59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97B9-6B99-2543-ABC5-B334F64E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/>
          <a:lstStyle/>
          <a:p>
            <a:r>
              <a:rPr lang="en-US" dirty="0"/>
              <a:t>Binomial Distribution – </a:t>
            </a:r>
            <a:r>
              <a:rPr lang="en-US" dirty="0" err="1"/>
              <a:t>indipendent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3D7B0-D98E-5C44-BBF6-F06C3D0EB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464CB-8972-4845-8E8B-F33AD916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53018"/>
            <a:ext cx="11912600" cy="5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C3B-7F04-F34B-B311-2BC5B4D6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FA0C-D58D-514E-8767-1E68BCDAF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095E2-07DC-1B4E-A961-0E092D37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" y="1825625"/>
            <a:ext cx="11379200" cy="48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8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8727-1421-C343-88C4-83A4EEE6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Distributions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8B08-FE27-D04C-A9CB-D32868375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59BF9-D1C8-0D4C-989D-131A48A88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7906"/>
            <a:ext cx="12192000" cy="52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B122-8BBC-E94B-A96B-60F99EF9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9341-F2C8-0442-880E-8365386BE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EEC40-96CA-D846-952F-06BE4AC9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107</Words>
  <Application>Microsoft Macintosh PowerPoint</Application>
  <PresentationFormat>Widescreen</PresentationFormat>
  <Paragraphs>29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Probability Basics</vt:lpstr>
      <vt:lpstr>Probability Refresher</vt:lpstr>
      <vt:lpstr>PowerPoint Presentation</vt:lpstr>
      <vt:lpstr>Uniform Distribution</vt:lpstr>
      <vt:lpstr>Normal Distribution</vt:lpstr>
      <vt:lpstr>Binomial Distribution – indipendent</vt:lpstr>
      <vt:lpstr>Exponential Distribution</vt:lpstr>
      <vt:lpstr>Using Distributions </vt:lpstr>
      <vt:lpstr>Generalisations</vt:lpstr>
      <vt:lpstr>Sampling Distribution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 Malekpour</dc:creator>
  <cp:lastModifiedBy>Abbas Malekpour</cp:lastModifiedBy>
  <cp:revision>12</cp:revision>
  <dcterms:created xsi:type="dcterms:W3CDTF">2020-06-10T23:16:31Z</dcterms:created>
  <dcterms:modified xsi:type="dcterms:W3CDTF">2020-06-16T06:50:41Z</dcterms:modified>
</cp:coreProperties>
</file>